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Barlow" panose="020B0604020202020204" charset="0"/>
      <p:regular r:id="rId14"/>
      <p:bold r:id="rId15"/>
      <p:italic r:id="rId16"/>
      <p:boldItalic r:id="rId17"/>
    </p:embeddedFont>
    <p:embeddedFont>
      <p:font typeface="Barlow Condensed" panose="020B0604020202020204" charset="0"/>
      <p:regular r:id="rId18"/>
      <p:bold r:id="rId19"/>
      <p:italic r:id="rId20"/>
      <p:boldItalic r:id="rId21"/>
    </p:embeddedFont>
    <p:embeddedFont>
      <p:font typeface="Barlow Condensed ExtraLight" panose="020B0604020202020204" charset="0"/>
      <p:regular r:id="rId22"/>
      <p:bold r:id="rId23"/>
      <p:italic r:id="rId24"/>
      <p:boldItalic r:id="rId25"/>
    </p:embeddedFont>
    <p:embeddedFont>
      <p:font typeface="Barlow Condensed Medium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81EE58-4BD9-4571-8F44-13F124922CB0}">
  <a:tblStyle styleId="{A281EE58-4BD9-4571-8F44-13F124922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015fad893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015fad893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015fad8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015fad8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1">
                <a:solidFill>
                  <a:srgbClr val="FF0000"/>
                </a:solidFill>
              </a:rPr>
              <a:t>4-6 minutes</a:t>
            </a:r>
            <a:endParaRPr sz="1400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FF0000"/>
                </a:solidFill>
              </a:rPr>
              <a:t>Demo could be live or recorded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15fad89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15fad89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1">
                <a:solidFill>
                  <a:srgbClr val="FF0000"/>
                </a:solidFill>
              </a:rPr>
              <a:t>4-12 minutes</a:t>
            </a:r>
            <a:endParaRPr sz="1400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FF0000"/>
                </a:solidFill>
              </a:rPr>
              <a:t>Each person should talk about 1 item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15fad8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15fad8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15fad8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015fad8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015fad89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015fad89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015fad89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015fad89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</a:rPr>
              <a:t>The web application is written in Python using flask and deployed on Heroku.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15fad893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15fad893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15fad89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015fad89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396d6bc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396d6bc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1">
                <a:solidFill>
                  <a:srgbClr val="FF0000"/>
                </a:solidFill>
              </a:rPr>
              <a:t>1 slide, 2-3 minutes</a:t>
            </a:r>
            <a:endParaRPr sz="1400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FF0000"/>
                </a:solidFill>
              </a:rPr>
              <a:t>diagram of your overall application architecture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396d6bc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396d6bc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 amt="58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3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5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7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8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 amt="58999"/>
          </a:blip>
          <a:srcRect t="11520" b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554630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1561219" y="1890025"/>
            <a:ext cx="26397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"/>
          </p:nvPr>
        </p:nvSpPr>
        <p:spPr>
          <a:xfrm>
            <a:off x="5167977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3"/>
          </p:nvPr>
        </p:nvSpPr>
        <p:spPr>
          <a:xfrm>
            <a:off x="5178733" y="189002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"/>
          </p:nvPr>
        </p:nvSpPr>
        <p:spPr>
          <a:xfrm>
            <a:off x="1554630" y="31695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5"/>
          </p:nvPr>
        </p:nvSpPr>
        <p:spPr>
          <a:xfrm>
            <a:off x="1554075" y="348892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7" name="Google Shape;127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 amt="58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5042250" y="2381413"/>
            <a:ext cx="2418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_1_1_1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 amt="60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1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 amt="60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3068250" y="2045538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2929023" y="34509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Slidesgo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Flaticon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Freepik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CUSTOM_1_1_1_1_2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 amt="58000"/>
          </a:blip>
          <a:srcRect t="11525" b="11533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 amt="58000"/>
          </a:blip>
          <a:srcRect t="10870" b="10870"/>
          <a:stretch/>
        </p:blipFill>
        <p:spPr>
          <a:xfrm rot="10800000"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 amt="58000"/>
          </a:blip>
          <a:srcRect t="11520" b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 amt="55000"/>
          </a:blip>
          <a:srcRect t="11520" b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1_1_1_1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 amt="55000"/>
          </a:blip>
          <a:srcRect t="11520" b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_1_1_1_1_2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 amt="57000"/>
          </a:blip>
          <a:srcRect t="11203" b="11211"/>
          <a:stretch/>
        </p:blipFill>
        <p:spPr>
          <a:xfrm>
            <a:off x="-408199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_1_1_1_2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6"/>
          <p:cNvGrpSpPr/>
          <p:nvPr/>
        </p:nvGrpSpPr>
        <p:grpSpPr>
          <a:xfrm rot="10800000">
            <a:off x="-408199" y="-147800"/>
            <a:ext cx="9803429" cy="5421347"/>
            <a:chOff x="-408199" y="-147800"/>
            <a:chExt cx="9803429" cy="5421347"/>
          </a:xfrm>
        </p:grpSpPr>
        <p:pic>
          <p:nvPicPr>
            <p:cNvPr id="189" name="Google Shape;189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6"/>
            <p:cNvPicPr preferRelativeResize="0"/>
            <p:nvPr/>
          </p:nvPicPr>
          <p:blipFill rotWithShape="1">
            <a:blip r:embed="rId3">
              <a:alphaModFix amt="57000"/>
            </a:blip>
            <a:srcRect t="11203" b="11211"/>
            <a:stretch/>
          </p:blipFill>
          <p:spPr>
            <a:xfrm>
              <a:off x="-408199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_1_1_1_1_1_2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7"/>
          <p:cNvGrpSpPr/>
          <p:nvPr/>
        </p:nvGrpSpPr>
        <p:grpSpPr>
          <a:xfrm>
            <a:off x="-530622" y="-283897"/>
            <a:ext cx="10205297" cy="5711297"/>
            <a:chOff x="-530622" y="-283897"/>
            <a:chExt cx="10205297" cy="5711297"/>
          </a:xfrm>
        </p:grpSpPr>
        <p:pic>
          <p:nvPicPr>
            <p:cNvPr id="196" name="Google Shape;19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 rotWithShape="1">
            <a:blip r:embed="rId3">
              <a:alphaModFix amt="58999"/>
            </a:blip>
            <a:srcRect t="11520" b="11520"/>
            <a:stretch/>
          </p:blipFill>
          <p:spPr>
            <a:xfrm rot="10800000">
              <a:off x="-530622" y="-283897"/>
              <a:ext cx="10205297" cy="5711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_1_1_1_1_1_2_1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8"/>
          <p:cNvGrpSpPr/>
          <p:nvPr/>
        </p:nvGrpSpPr>
        <p:grpSpPr>
          <a:xfrm>
            <a:off x="-530625" y="-283900"/>
            <a:ext cx="10136704" cy="5660999"/>
            <a:chOff x="-530625" y="-283900"/>
            <a:chExt cx="10136704" cy="5660999"/>
          </a:xfrm>
        </p:grpSpPr>
        <p:pic>
          <p:nvPicPr>
            <p:cNvPr id="203" name="Google Shape;20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>
            <a:blip r:embed="rId3">
              <a:alphaModFix amt="58999"/>
            </a:blip>
            <a:stretch>
              <a:fillRect/>
            </a:stretch>
          </p:blipFill>
          <p:spPr>
            <a:xfrm>
              <a:off x="-530625" y="-283900"/>
              <a:ext cx="10136704" cy="566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7" name="Google Shape;207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2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14" name="Google Shape;214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-562225" y="-358950"/>
            <a:ext cx="10220201" cy="5869850"/>
            <a:chOff x="-562225" y="-358950"/>
            <a:chExt cx="10220201" cy="5869850"/>
          </a:xfrm>
        </p:grpSpPr>
        <p:pic>
          <p:nvPicPr>
            <p:cNvPr id="217" name="Google Shape;21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0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562225" y="-358950"/>
              <a:ext cx="10220201" cy="586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21" name="Google Shape;221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 amt="57000"/>
          </a:blip>
          <a:srcRect t="10876" b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_1_1_1_1_1_2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1"/>
          <p:cNvGrpSpPr/>
          <p:nvPr/>
        </p:nvGrpSpPr>
        <p:grpSpPr>
          <a:xfrm>
            <a:off x="-629025" y="-358950"/>
            <a:ext cx="10220201" cy="5836451"/>
            <a:chOff x="-629025" y="-358950"/>
            <a:chExt cx="10220201" cy="5836451"/>
          </a:xfrm>
        </p:grpSpPr>
        <p:pic>
          <p:nvPicPr>
            <p:cNvPr id="224" name="Google Shape;22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1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358950"/>
              <a:ext cx="10220201" cy="5836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28" name="Google Shape;228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1_1_1_1_1_1_2_1_1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2"/>
          <p:cNvGrpSpPr/>
          <p:nvPr/>
        </p:nvGrpSpPr>
        <p:grpSpPr>
          <a:xfrm>
            <a:off x="-629025" y="-358950"/>
            <a:ext cx="10320397" cy="5819749"/>
            <a:chOff x="-629025" y="-358950"/>
            <a:chExt cx="10320397" cy="5819749"/>
          </a:xfrm>
        </p:grpSpPr>
        <p:pic>
          <p:nvPicPr>
            <p:cNvPr id="231" name="Google Shape;23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2"/>
            <p:cNvPicPr preferRelativeResize="0"/>
            <p:nvPr/>
          </p:nvPicPr>
          <p:blipFill>
            <a:blip r:embed="rId3">
              <a:alphaModFix amt="52999"/>
            </a:blip>
            <a:stretch>
              <a:fillRect/>
            </a:stretch>
          </p:blipFill>
          <p:spPr>
            <a:xfrm>
              <a:off x="-629025" y="-358950"/>
              <a:ext cx="10320397" cy="581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1_1_1_1_1_1_2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3"/>
          <p:cNvGrpSpPr/>
          <p:nvPr/>
        </p:nvGrpSpPr>
        <p:grpSpPr>
          <a:xfrm>
            <a:off x="-629025" y="-501000"/>
            <a:ext cx="10437306" cy="6028604"/>
            <a:chOff x="-629025" y="-501000"/>
            <a:chExt cx="10437306" cy="6028604"/>
          </a:xfrm>
        </p:grpSpPr>
        <p:pic>
          <p:nvPicPr>
            <p:cNvPr id="238" name="Google Shape;238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3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501000"/>
              <a:ext cx="10437306" cy="6028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2" name="Google Shape;242;p3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_1_1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-408199" y="-147800"/>
            <a:ext cx="9803429" cy="5421345"/>
            <a:chOff x="-408199" y="-147800"/>
            <a:chExt cx="9803429" cy="5421345"/>
          </a:xfrm>
        </p:grpSpPr>
        <p:pic>
          <p:nvPicPr>
            <p:cNvPr id="245" name="Google Shape;245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4"/>
            <p:cNvPicPr preferRelativeResize="0"/>
            <p:nvPr/>
          </p:nvPicPr>
          <p:blipFill rotWithShape="1">
            <a:blip r:embed="rId3">
              <a:alphaModFix amt="56000"/>
            </a:blip>
            <a:srcRect t="11525" b="11533"/>
            <a:stretch/>
          </p:blipFill>
          <p:spPr>
            <a:xfrm>
              <a:off x="-408199" y="-147800"/>
              <a:ext cx="9803429" cy="5421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1099813" y="137336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1092709" y="1806908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2"/>
          </p:nvPr>
        </p:nvSpPr>
        <p:spPr>
          <a:xfrm>
            <a:off x="1094455" y="251885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3"/>
          </p:nvPr>
        </p:nvSpPr>
        <p:spPr>
          <a:xfrm>
            <a:off x="1093305" y="2952454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4"/>
          </p:nvPr>
        </p:nvSpPr>
        <p:spPr>
          <a:xfrm>
            <a:off x="3762363" y="137336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5"/>
          </p:nvPr>
        </p:nvSpPr>
        <p:spPr>
          <a:xfrm>
            <a:off x="3759427" y="1806901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 idx="6"/>
          </p:nvPr>
        </p:nvSpPr>
        <p:spPr>
          <a:xfrm>
            <a:off x="3750456" y="251885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7"/>
          </p:nvPr>
        </p:nvSpPr>
        <p:spPr>
          <a:xfrm>
            <a:off x="3756459" y="2952454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 idx="8"/>
          </p:nvPr>
        </p:nvSpPr>
        <p:spPr>
          <a:xfrm>
            <a:off x="6423763" y="137336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9"/>
          </p:nvPr>
        </p:nvSpPr>
        <p:spPr>
          <a:xfrm>
            <a:off x="6419041" y="1806901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title" idx="13"/>
          </p:nvPr>
        </p:nvSpPr>
        <p:spPr>
          <a:xfrm>
            <a:off x="6428525" y="2518853"/>
            <a:ext cx="14262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14"/>
          </p:nvPr>
        </p:nvSpPr>
        <p:spPr>
          <a:xfrm>
            <a:off x="6419041" y="2952454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 amt="60000"/>
          </a:blip>
          <a:srcRect t="10548" b="10556"/>
          <a:stretch/>
        </p:blipFill>
        <p:spPr>
          <a:xfrm>
            <a:off x="-281099" y="-167000"/>
            <a:ext cx="970622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193948" y="189002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807295" y="189002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879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/>
          </p:nvPr>
        </p:nvSpPr>
        <p:spPr>
          <a:xfrm>
            <a:off x="4801302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 amt="58000"/>
          </a:blip>
          <a:srcRect t="10870" b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t="10543" b="10535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 amt="56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482800" y="1105650"/>
            <a:ext cx="41784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ctrTitle"/>
          </p:nvPr>
        </p:nvSpPr>
        <p:spPr>
          <a:xfrm>
            <a:off x="2170950" y="247500"/>
            <a:ext cx="4802100" cy="55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 Feedback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2931600" y="2633076"/>
            <a:ext cx="32808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Team Colorado Buffaloes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Jay Luther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Nischal Paramashivaiah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Pradyoth Srinivasan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Shruthi Sridharan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Veena Prasad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2"/>
          </p:nvPr>
        </p:nvSpPr>
        <p:spPr>
          <a:xfrm>
            <a:off x="2429650" y="571850"/>
            <a:ext cx="44376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CSCI 5828: Foundations of Software Engineering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oom_0">
            <a:hlinkClick r:id="" action="ppaction://media"/>
            <a:extLst>
              <a:ext uri="{FF2B5EF4-FFF2-40B4-BE49-F238E27FC236}">
                <a16:creationId xmlns:a16="http://schemas.microsoft.com/office/drawing/2014/main" id="{98F59E89-16D0-4B76-B4FC-42A2CBD83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759" y="1231271"/>
            <a:ext cx="7451002" cy="3360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738494-CE7A-4235-A135-0C8305C0F6F8}"/>
              </a:ext>
            </a:extLst>
          </p:cNvPr>
          <p:cNvSpPr txBox="1"/>
          <p:nvPr/>
        </p:nvSpPr>
        <p:spPr>
          <a:xfrm>
            <a:off x="3467478" y="642796"/>
            <a:ext cx="436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Play to see the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589425" y="1542000"/>
            <a:ext cx="26274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What went well?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1. Flask and SQLite Integration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2. Qualitative analysis of feedback using NLP toolkit.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3. Python working with .csv file and generating statistics. 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4. UI Development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/>
              <a:t>5. Team Coordination</a:t>
            </a:r>
            <a:endParaRPr sz="1150"/>
          </a:p>
        </p:txBody>
      </p:sp>
      <p:sp>
        <p:nvSpPr>
          <p:cNvPr id="345" name="Google Shape;345;p49"/>
          <p:cNvSpPr txBox="1">
            <a:spLocks noGrp="1"/>
          </p:cNvSpPr>
          <p:nvPr>
            <p:ph type="body" idx="1"/>
          </p:nvPr>
        </p:nvSpPr>
        <p:spPr>
          <a:xfrm>
            <a:off x="3091500" y="1542000"/>
            <a:ext cx="2878500" cy="31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What was confusing?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/>
              <a:t>1. Google API Use with Python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2. ElasticSearch-Kibana was bit confusing to set-up for first time users.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3. Initially charting out the database schema. 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4. Framing the different types of testing (unit, integration, acceptance) 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5. Visualize for varied Use cases</a:t>
            </a:r>
            <a:endParaRPr sz="1150"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5970000" y="1542000"/>
            <a:ext cx="26274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What didn’t go well?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1. Suitable time for weekly meetings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2. Elastic Cloud Deployment. ( Account creation and maintenance) 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3. Not having the In-person experience.</a:t>
            </a:r>
            <a:endParaRPr sz="115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/>
              <a:t>4. Code Coverage </a:t>
            </a:r>
            <a:endParaRPr sz="1150"/>
          </a:p>
        </p:txBody>
      </p:sp>
      <p:sp>
        <p:nvSpPr>
          <p:cNvPr id="347" name="Google Shape;347;p49"/>
          <p:cNvSpPr txBox="1"/>
          <p:nvPr/>
        </p:nvSpPr>
        <p:spPr>
          <a:xfrm>
            <a:off x="4641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2"/>
                </a:solidFill>
              </a:rPr>
              <a:t>🙂</a:t>
            </a:r>
            <a:endParaRPr sz="4800"/>
          </a:p>
        </p:txBody>
      </p:sp>
      <p:sp>
        <p:nvSpPr>
          <p:cNvPr id="348" name="Google Shape;348;p49"/>
          <p:cNvSpPr txBox="1"/>
          <p:nvPr/>
        </p:nvSpPr>
        <p:spPr>
          <a:xfrm>
            <a:off x="33597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😐</a:t>
            </a:r>
            <a:endParaRPr sz="4800"/>
          </a:p>
        </p:txBody>
      </p:sp>
      <p:sp>
        <p:nvSpPr>
          <p:cNvPr id="349" name="Google Shape;349;p49"/>
          <p:cNvSpPr txBox="1"/>
          <p:nvPr/>
        </p:nvSpPr>
        <p:spPr>
          <a:xfrm>
            <a:off x="6331500" y="101772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😕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about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1"/>
          </p:nvPr>
        </p:nvSpPr>
        <p:spPr>
          <a:xfrm>
            <a:off x="1092750" y="1295350"/>
            <a:ext cx="7296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have developed a platform to help Teaching Assistants at CU Boulder with a pipeline to obtain feedback from their students.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our application, a TA can log into their educator dashboard and send a brief anonymous survey to their students.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These surveys will contain questions to gauge understanding of core materials in class and get constructive feedback from students.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Quantitative analysis is picturized on the educator dashboard along with sentiment analysis using Natural Language Processing.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Regular feedback to educators has been shown to help increase their effectiveness, thus improving the quality of our department's undergraduate education.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- about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952200" y="1390600"/>
            <a:ext cx="7239600" cy="27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Communication: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We used a combination of Pivotal Tracker, Whatsapp, and Zoom.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Pivotal Tracker: We used Pivotal to stay up to date on the current progress of all team members.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Whatsapp: This allows us to ask questions on the fly, whenever we run into issues or would like a quick word with our teammates.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Zoom: We hold our weekly meetings to plan the current sprint and ensure that everything is running smoothly.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 - about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1035600" y="1333525"/>
            <a:ext cx="6858000" cy="30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Work Distribution: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During our weekly Zoom meeting, we spend time on Pivotal Tracker assigning stories to individuals. This allows our schedules to be a bit flexible, while also encouraging us to take different roles in different sprints.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aphicFrame>
        <p:nvGraphicFramePr>
          <p:cNvPr id="303" name="Google Shape;303;p42"/>
          <p:cNvGraphicFramePr/>
          <p:nvPr/>
        </p:nvGraphicFramePr>
        <p:xfrm>
          <a:off x="987150" y="29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{A281EE58-4BD9-4571-8F44-13F124922CB0}</a:tableStyleId>
              </a:tblPr>
              <a:tblGrid>
                <a:gridCol w="31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Analysis: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Pradyoth Srinivasan and Nischal Paramashivaiah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Persistence and Data Collection: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Jay Luther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Web Application and Visualization: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Shruthi Sridharan and Veena Prasad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/>
          </p:nvPr>
        </p:nvSpPr>
        <p:spPr>
          <a:xfrm>
            <a:off x="375750" y="58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graphicFrame>
        <p:nvGraphicFramePr>
          <p:cNvPr id="309" name="Google Shape;309;p43"/>
          <p:cNvGraphicFramePr/>
          <p:nvPr/>
        </p:nvGraphicFramePr>
        <p:xfrm>
          <a:off x="2405525" y="154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{A281EE58-4BD9-4571-8F44-13F124922CB0}</a:tableStyleId>
              </a:tblPr>
              <a:tblGrid>
                <a:gridCol w="23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Project planning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Pivotal Tracker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Language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Python, Javascript, HTML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Build tool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Testing tools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Pytest, Jest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Front-end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Javascript / HTML/ CSS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Back-end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Flask, Python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0" name="Google Shape;310;p43"/>
          <p:cNvSpPr txBox="1"/>
          <p:nvPr/>
        </p:nvSpPr>
        <p:spPr>
          <a:xfrm>
            <a:off x="376125" y="1034350"/>
            <a:ext cx="286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Technologies used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6" name="Google Shape;316;p44"/>
          <p:cNvGraphicFramePr/>
          <p:nvPr/>
        </p:nvGraphicFramePr>
        <p:xfrm>
          <a:off x="2334413" y="1571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{A281EE58-4BD9-4571-8F44-13F124922CB0}</a:tableStyleId>
              </a:tblPr>
              <a:tblGrid>
                <a:gridCol w="249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Data persistence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SQLite, ElasticSearch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Messaging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Kafka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Production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Heroku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Continuous Integration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Github Actions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Monitoring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Heroku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Continuous Delivery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Heroku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Decisions</a:t>
            </a:r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1"/>
          </p:nvPr>
        </p:nvSpPr>
        <p:spPr>
          <a:xfrm>
            <a:off x="713250" y="121512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Front-end : Javascript and HTML/CSS : Our application is a simple front-end web app and does not require any complex frameworks.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Back-end : Python / Flask : Python is the comfortable language for all our team members.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Database : MySQL : We are importing the data from a .csv file into Python, requiring no complex objects. As we are using Python on the back-end, MySQL is simple enough to suit our needs.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chemeClr val="lt1"/>
                </a:highlight>
              </a:rPr>
              <a:t>ElasticSearch : Visualization dashboard was easy to build with ElasticSearch - Kibana.</a:t>
            </a: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Deployment : Heroku : Having used it in Homework 4, it seemed a logical continuation to leverage our knowledge of Heroku for our application.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 (architecture)</a:t>
            </a: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75" y="1244500"/>
            <a:ext cx="3837300" cy="34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title"/>
          </p:nvPr>
        </p:nvSpPr>
        <p:spPr>
          <a:xfrm>
            <a:off x="1926575" y="204315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Microsoft Office PowerPoint</Application>
  <PresentationFormat>On-screen Show (16:9)</PresentationFormat>
  <Paragraphs>111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Barlow Condensed</vt:lpstr>
      <vt:lpstr>Barlow Condensed ExtraLight</vt:lpstr>
      <vt:lpstr>Poppins</vt:lpstr>
      <vt:lpstr>Arial</vt:lpstr>
      <vt:lpstr>Barlow</vt:lpstr>
      <vt:lpstr>Barlow Condensed Medium</vt:lpstr>
      <vt:lpstr>Minimalist HS Weekly Planner by Slidesgo</vt:lpstr>
      <vt:lpstr> CU Feedback    </vt:lpstr>
      <vt:lpstr>Project Overview - about</vt:lpstr>
      <vt:lpstr>Project Overview - about</vt:lpstr>
      <vt:lpstr>Project Overview - about </vt:lpstr>
      <vt:lpstr>Technologies used</vt:lpstr>
      <vt:lpstr>Technologies used </vt:lpstr>
      <vt:lpstr>Design Decisions</vt:lpstr>
      <vt:lpstr>High level design (architecture)</vt:lpstr>
      <vt:lpstr>DEMO</vt:lpstr>
      <vt:lpstr>PowerPoint Presentation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CU Feedback    </dc:title>
  <cp:lastModifiedBy>SHRUTHI SRIDHARAN</cp:lastModifiedBy>
  <cp:revision>1</cp:revision>
  <dcterms:modified xsi:type="dcterms:W3CDTF">2021-05-02T21:57:52Z</dcterms:modified>
</cp:coreProperties>
</file>